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CDAE-D1EE-EF48-8EBA-67B36EBA6FB9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BB3C-BCDE-5242-A4B2-1E06FA4B6A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Revolutionary War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Noah and Parker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and 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native Americans sided with the British</a:t>
            </a:r>
          </a:p>
          <a:p>
            <a:r>
              <a:rPr lang="en-US" dirty="0" smtClean="0"/>
              <a:t>Led brutal attacks on patriot settlements</a:t>
            </a:r>
          </a:p>
          <a:p>
            <a:r>
              <a:rPr lang="en-US" dirty="0" smtClean="0"/>
              <a:t>Took the scalps of patriots</a:t>
            </a:r>
          </a:p>
          <a:p>
            <a:r>
              <a:rPr lang="en-US" dirty="0" smtClean="0"/>
              <a:t>Sided with British because they saw them as less of a threat than the patriots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had best Navy in the world</a:t>
            </a:r>
          </a:p>
          <a:p>
            <a:r>
              <a:rPr lang="en-US" dirty="0" smtClean="0"/>
              <a:t>Patriots hired privateers to fight in their Navy using merchant ships with weapons</a:t>
            </a:r>
          </a:p>
          <a:p>
            <a:r>
              <a:rPr lang="en-US" dirty="0" smtClean="0"/>
              <a:t>French helped patriot Navy defeat the British Navy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Guerrilla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attacking a much larger group</a:t>
            </a:r>
          </a:p>
          <a:p>
            <a:r>
              <a:rPr lang="en-US" dirty="0" smtClean="0"/>
              <a:t>Come in quickly shoot off bullets and leave</a:t>
            </a:r>
          </a:p>
          <a:p>
            <a:r>
              <a:rPr lang="en-US" dirty="0" smtClean="0"/>
              <a:t>Hit and run technique</a:t>
            </a:r>
          </a:p>
          <a:p>
            <a:r>
              <a:rPr lang="en-US" dirty="0" smtClean="0"/>
              <a:t>Patriots used this tactic against the British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Remained neutral for part of the war</a:t>
            </a:r>
          </a:p>
          <a:p>
            <a:r>
              <a:rPr lang="en-US" dirty="0" smtClean="0"/>
              <a:t>Officially went to war with Britain in 1779</a:t>
            </a:r>
          </a:p>
          <a:p>
            <a:r>
              <a:rPr lang="en-US" dirty="0" smtClean="0"/>
              <a:t>Helped Patriots win the south</a:t>
            </a:r>
          </a:p>
          <a:p>
            <a:r>
              <a:rPr lang="en-US" dirty="0" smtClean="0"/>
              <a:t>Loaned thousands of dollars to the American government</a:t>
            </a:r>
          </a:p>
          <a:p>
            <a:r>
              <a:rPr lang="en-US" dirty="0" smtClean="0"/>
              <a:t>Gave Patriots ammunition and supplies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Paris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Britain recognize the United States as an independent nation</a:t>
            </a:r>
          </a:p>
          <a:p>
            <a:r>
              <a:rPr lang="en-US" dirty="0" smtClean="0"/>
              <a:t>Made Britain withdraw all troops from the Americas</a:t>
            </a:r>
          </a:p>
          <a:p>
            <a:r>
              <a:rPr lang="en-US" dirty="0" smtClean="0"/>
              <a:t>Benjamin Franklin, John Adams, and John Jay went to Paris to work out </a:t>
            </a:r>
            <a:r>
              <a:rPr lang="en-US" smtClean="0"/>
              <a:t>the treaty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173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Revolutionary War Part 2</vt:lpstr>
      <vt:lpstr>British and Natives</vt:lpstr>
      <vt:lpstr>Navy</vt:lpstr>
      <vt:lpstr>Guerrilla Warfare</vt:lpstr>
      <vt:lpstr>Spain</vt:lpstr>
      <vt:lpstr>Treaty of Paris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Revolutionary War Part 2</dc:title>
  <dc:creator>North Tama Schools</dc:creator>
  <cp:lastModifiedBy>North Tama Schools</cp:lastModifiedBy>
  <cp:revision>1</cp:revision>
  <dcterms:created xsi:type="dcterms:W3CDTF">2012-12-10T21:12:54Z</dcterms:created>
  <dcterms:modified xsi:type="dcterms:W3CDTF">2012-12-10T21:13:09Z</dcterms:modified>
</cp:coreProperties>
</file>